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Lst>
  <p:notesMasterIdLst>
    <p:notesMasterId r:id="rId54"/>
  </p:notesMasterIdLst>
  <p:sldIdLst>
    <p:sldId id="259" r:id="rId6"/>
    <p:sldId id="418" r:id="rId7"/>
    <p:sldId id="286" r:id="rId8"/>
    <p:sldId id="296" r:id="rId9"/>
    <p:sldId id="287" r:id="rId10"/>
    <p:sldId id="291" r:id="rId11"/>
    <p:sldId id="301" r:id="rId12"/>
    <p:sldId id="292" r:id="rId13"/>
    <p:sldId id="293" r:id="rId14"/>
    <p:sldId id="449" r:id="rId15"/>
    <p:sldId id="458" r:id="rId16"/>
    <p:sldId id="445" r:id="rId17"/>
    <p:sldId id="464" r:id="rId18"/>
    <p:sldId id="275" r:id="rId19"/>
    <p:sldId id="288" r:id="rId20"/>
    <p:sldId id="447" r:id="rId21"/>
    <p:sldId id="294" r:id="rId22"/>
    <p:sldId id="289" r:id="rId23"/>
    <p:sldId id="302" r:id="rId24"/>
    <p:sldId id="262" r:id="rId25"/>
    <p:sldId id="263" r:id="rId26"/>
    <p:sldId id="264" r:id="rId27"/>
    <p:sldId id="265" r:id="rId28"/>
    <p:sldId id="283" r:id="rId29"/>
    <p:sldId id="277" r:id="rId30"/>
    <p:sldId id="267" r:id="rId31"/>
    <p:sldId id="268" r:id="rId32"/>
    <p:sldId id="269" r:id="rId33"/>
    <p:sldId id="270" r:id="rId34"/>
    <p:sldId id="271" r:id="rId35"/>
    <p:sldId id="280" r:id="rId36"/>
    <p:sldId id="272" r:id="rId37"/>
    <p:sldId id="274" r:id="rId38"/>
    <p:sldId id="273" r:id="rId39"/>
    <p:sldId id="297" r:id="rId40"/>
    <p:sldId id="305" r:id="rId41"/>
    <p:sldId id="279" r:id="rId42"/>
    <p:sldId id="299" r:id="rId43"/>
    <p:sldId id="284" r:id="rId44"/>
    <p:sldId id="285" r:id="rId45"/>
    <p:sldId id="295" r:id="rId46"/>
    <p:sldId id="298" r:id="rId47"/>
    <p:sldId id="311" r:id="rId48"/>
    <p:sldId id="443" r:id="rId49"/>
    <p:sldId id="258" r:id="rId50"/>
    <p:sldId id="414" r:id="rId51"/>
    <p:sldId id="439" r:id="rId52"/>
    <p:sldId id="46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259"/>
          </p14:sldIdLst>
        </p14:section>
        <p14:section name="Presentation" id="{4B81BE2A-B99D-4E1E-BB9D-735D73F7397E}">
          <p14:sldIdLst>
            <p14:sldId id="418"/>
            <p14:sldId id="28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varScale="1">
        <p:scale>
          <a:sx n="64" d="100"/>
          <a:sy n="64" d="100"/>
        </p:scale>
        <p:origin x="2082"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10/18/2020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800" dirty="0"/>
              <a:t>I just want to start by saying I hope everyone is safe and healthy and is doing everything they can do to stay that way, including staying at home and taking all appropriate precautions, even if your local government isn’t insisting you do so. </a:t>
            </a:r>
          </a:p>
          <a:p>
            <a:endParaRPr lang="en-CA" sz="1800" dirty="0"/>
          </a:p>
          <a:p>
            <a:r>
              <a:rPr lang="en-CA" sz="1800"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sz="1800" dirty="0"/>
          </a:p>
          <a:p>
            <a:r>
              <a:rPr lang="en-CA" sz="1800" dirty="0"/>
              <a:t>A little about me at the beginning, I’m a Principal Consultant out of Baton Rouge and a Microsoft MVP and more relevant, I have been a SME for item review and an item writer of SQL Server certification exam test questions since 2012, something that does not sound very exciting, but it is still quite informative and useful to me in my career.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got a neat job.</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(2020)That said, I highly recommend, for data platform folks, the all-virtual PASS Summit happening this November. It was supposed to happen in Houston, but unfortunately it was cancelled. It’s now quite inexpensive, but same high quality content. But anyway.</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144291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10/18/2020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10/18/2020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10/18/2020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10/18/2020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learn/certifications/skillingoffer"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33.jpeg"/><Relationship Id="rId4" Type="http://schemas.openxmlformats.org/officeDocument/2006/relationships/hyperlink" Target="https://www.thewallsproject.org/programs/futures_fun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 y="53"/>
            <a:ext cx="12191813" cy="6857895"/>
          </a:xfrm>
          <a:prstGeom prst="rect">
            <a:avLst/>
          </a:prstGeom>
        </p:spPr>
      </p:pic>
      <p:sp>
        <p:nvSpPr>
          <p:cNvPr id="5" name="Title 4"/>
          <p:cNvSpPr>
            <a:spLocks noGrp="1"/>
          </p:cNvSpPr>
          <p:nvPr>
            <p:ph type="title"/>
          </p:nvPr>
        </p:nvSpPr>
        <p:spPr>
          <a:xfrm>
            <a:off x="95" y="52"/>
            <a:ext cx="12191813" cy="3428948"/>
          </a:xfrm>
        </p:spPr>
        <p:txBody>
          <a:bodyPr>
            <a:noAutofit/>
          </a:bodyPr>
          <a:lstStyle/>
          <a:p>
            <a:r>
              <a:rPr lang="en-US" sz="8000" dirty="0">
                <a:ln>
                  <a:solidFill>
                    <a:srgbClr val="92D050"/>
                  </a:solidFill>
                </a:ln>
                <a:solidFill>
                  <a:schemeClr val="bg1"/>
                </a:solidFill>
              </a:rPr>
              <a:t>Certification Exams Inside Out</a:t>
            </a:r>
          </a:p>
        </p:txBody>
      </p:sp>
      <p:sp>
        <p:nvSpPr>
          <p:cNvPr id="3" name="Content Placeholder 2"/>
          <p:cNvSpPr>
            <a:spLocks noGrp="1"/>
          </p:cNvSpPr>
          <p:nvPr>
            <p:ph idx="1"/>
          </p:nvPr>
        </p:nvSpPr>
        <p:spPr>
          <a:xfrm>
            <a:off x="6857990" y="5410170"/>
            <a:ext cx="5333919" cy="1307572"/>
          </a:xfrm>
        </p:spPr>
        <p:txBody>
          <a:bodyPr>
            <a:normAutofit/>
          </a:bodyPr>
          <a:lstStyle/>
          <a:p>
            <a:pPr marL="0" indent="0" algn="r">
              <a:lnSpc>
                <a:spcPct val="120000"/>
              </a:lnSpc>
            </a:pPr>
            <a:r>
              <a:rPr lang="en-US" sz="3200" dirty="0"/>
              <a:t>William Assaf</a:t>
            </a:r>
            <a:br>
              <a:rPr lang="en-US" sz="3200" dirty="0"/>
            </a:br>
            <a:r>
              <a:rPr lang="en-US" sz="3200" dirty="0"/>
              <a:t>Data Platform MVP</a:t>
            </a:r>
          </a:p>
        </p:txBody>
      </p:sp>
      <p:pic>
        <p:nvPicPr>
          <p:cNvPr id="6" name="Picture 5">
            <a:extLst>
              <a:ext uri="{FF2B5EF4-FFF2-40B4-BE49-F238E27FC236}">
                <a16:creationId xmlns:a16="http://schemas.microsoft.com/office/drawing/2014/main" id="{C0CAB3F1-3068-4E0F-A68D-3ABBA5A95AA3}"/>
              </a:ext>
            </a:extLst>
          </p:cNvPr>
          <p:cNvPicPr>
            <a:picLocks noChangeAspect="1"/>
          </p:cNvPicPr>
          <p:nvPr/>
        </p:nvPicPr>
        <p:blipFill>
          <a:blip r:embed="rId4"/>
          <a:stretch>
            <a:fillRect/>
          </a:stretch>
        </p:blipFill>
        <p:spPr>
          <a:xfrm>
            <a:off x="270303" y="5550375"/>
            <a:ext cx="4955007" cy="13075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12</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$15USD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a:solidFill>
                  <a:schemeClr val="tx1"/>
                </a:solidFill>
                <a:latin typeface="+mn-lt"/>
              </a:rPr>
              <a:t>Through 2020 </a:t>
            </a:r>
            <a:r>
              <a:rPr lang="en-US" sz="3600" b="0" dirty="0">
                <a:solidFill>
                  <a:schemeClr val="tx1"/>
                </a:solidFill>
                <a:latin typeface="+mn-lt"/>
              </a:rPr>
              <a:t>anyone unemployed or furloughed due to COVID-19 can schedule one Microsoft Cert Exam for $15.</a:t>
            </a:r>
          </a:p>
          <a:p>
            <a:endParaRPr lang="en-US" sz="3600" b="0" dirty="0">
              <a:solidFill>
                <a:schemeClr val="tx1"/>
              </a:solidFill>
              <a:latin typeface="+mn-lt"/>
            </a:endParaRPr>
          </a:p>
          <a:p>
            <a:r>
              <a:rPr lang="en-US" sz="3600" b="0" dirty="0">
                <a:solidFill>
                  <a:schemeClr val="tx1"/>
                </a:solidFill>
                <a:latin typeface="+mn-lt"/>
              </a:rPr>
              <a:t>Offer here: </a:t>
            </a:r>
            <a:r>
              <a:rPr lang="en-US" sz="2400" b="0" dirty="0">
                <a:solidFill>
                  <a:schemeClr val="tx1"/>
                </a:solidFill>
                <a:latin typeface="+mn-lt"/>
                <a:hlinkClick r:id="rId3"/>
              </a:rPr>
              <a:t>https://docs.microsoft.com/en-us/learn/certifications/skillingoffer</a:t>
            </a:r>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45</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SQLPASS Regional Mentor, </a:t>
            </a:r>
            <a:br>
              <a:rPr lang="en-US" sz="2222" dirty="0">
                <a:solidFill>
                  <a:schemeClr val="tx1"/>
                </a:solidFill>
                <a:latin typeface="Roboto" panose="02000000000000000000" pitchFamily="2" charset="0"/>
                <a:ea typeface="Roboto" panose="02000000000000000000" pitchFamily="2" charset="0"/>
              </a:rPr>
            </a:br>
            <a:r>
              <a:rPr lang="en-US" sz="2222" dirty="0" err="1">
                <a:solidFill>
                  <a:schemeClr val="tx1"/>
                </a:solidFill>
                <a:latin typeface="Roboto" panose="02000000000000000000" pitchFamily="2" charset="0"/>
                <a:ea typeface="Roboto" panose="02000000000000000000" pitchFamily="2" charset="0"/>
              </a:rPr>
              <a:t>SQLSat</a:t>
            </a:r>
            <a:r>
              <a:rPr lang="en-US" sz="2222" dirty="0">
                <a:solidFill>
                  <a:schemeClr val="tx1"/>
                </a:solidFill>
                <a:latin typeface="Roboto" panose="02000000000000000000" pitchFamily="2" charset="0"/>
                <a:ea typeface="Roboto" panose="02000000000000000000" pitchFamily="2" charset="0"/>
              </a:rPr>
              <a:t> and UG Co-Organizer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4323</TotalTime>
  <Words>5699</Words>
  <Application>Microsoft Office PowerPoint</Application>
  <PresentationFormat>Widescreen</PresentationFormat>
  <Paragraphs>522</Paragraphs>
  <Slides>48</Slides>
  <Notes>28</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48</vt:i4>
      </vt:variant>
    </vt:vector>
  </HeadingPairs>
  <TitlesOfParts>
    <vt:vector size="62" baseType="lpstr">
      <vt:lpstr>Arial</vt:lpstr>
      <vt:lpstr>Calibri</vt:lpstr>
      <vt:lpstr>Calibri Light</vt:lpstr>
      <vt:lpstr>Courier New</vt:lpstr>
      <vt:lpstr>Helvetica Neue</vt:lpstr>
      <vt:lpstr>Lucida Grande</vt:lpstr>
      <vt:lpstr>Raleway</vt:lpstr>
      <vt:lpstr>Roboto</vt:lpstr>
      <vt:lpstr>Wingdings</vt:lpstr>
      <vt:lpstr>SQL Server Security for Database Migrations Upgrades</vt:lpstr>
      <vt:lpstr>1_Office Theme</vt:lpstr>
      <vt:lpstr>2_Office Theme</vt:lpstr>
      <vt:lpstr>SQLSaturday Powerpoint - New</vt:lpstr>
      <vt:lpstr>SharePoint Benefits for Marketers - 1 2 13</vt:lpstr>
      <vt:lpstr>Certification Exams Inside Out</vt:lpstr>
      <vt:lpstr>Pop Quiz</vt:lpstr>
      <vt:lpstr>Summary</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$15USD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201</cp:revision>
  <dcterms:created xsi:type="dcterms:W3CDTF">2015-09-09T01:48:28Z</dcterms:created>
  <dcterms:modified xsi:type="dcterms:W3CDTF">2020-10-18T23:51:36Z</dcterms:modified>
</cp:coreProperties>
</file>